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Roca Two" charset="1" panose="00000500000000000000"/>
      <p:regular r:id="rId16"/>
    </p:embeddedFont>
    <p:embeddedFont>
      <p:font typeface="Roca Two Bold" charset="1" panose="00000800000000000000"/>
      <p:regular r:id="rId17"/>
    </p:embeddedFont>
    <p:embeddedFont>
      <p:font typeface="Roca Two Italics" charset="1" panose="00000400000000000000"/>
      <p:regular r:id="rId18"/>
    </p:embeddedFont>
    <p:embeddedFont>
      <p:font typeface="Roca Two Bold Italics" charset="1" panose="00000800000000000000"/>
      <p:regular r:id="rId19"/>
    </p:embeddedFont>
    <p:embeddedFont>
      <p:font typeface="Roca Two Thin" charset="1" panose="00000200000000000000"/>
      <p:regular r:id="rId20"/>
    </p:embeddedFont>
    <p:embeddedFont>
      <p:font typeface="Roca Two Thin Italics" charset="1" panose="00000200000000000000"/>
      <p:regular r:id="rId21"/>
    </p:embeddedFont>
    <p:embeddedFont>
      <p:font typeface="Roca Two Light" charset="1" panose="00000400000000000000"/>
      <p:regular r:id="rId22"/>
    </p:embeddedFont>
    <p:embeddedFont>
      <p:font typeface="Roca Two Light Italics" charset="1" panose="00000400000000000000"/>
      <p:regular r:id="rId23"/>
    </p:embeddedFont>
    <p:embeddedFont>
      <p:font typeface="Roca Two Ultra-Bold" charset="1" panose="00000A00000000000000"/>
      <p:regular r:id="rId24"/>
    </p:embeddedFont>
    <p:embeddedFont>
      <p:font typeface="Roca Two Ultra-Bold Italics" charset="1" panose="00000A00000000000000"/>
      <p:regular r:id="rId25"/>
    </p:embeddedFont>
    <p:embeddedFont>
      <p:font typeface="Roca Two Heavy" charset="1" panose="00000A00000000000000"/>
      <p:regular r:id="rId26"/>
    </p:embeddedFont>
    <p:embeddedFont>
      <p:font typeface="Roca Two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jpeg" Type="http://schemas.openxmlformats.org/officeDocument/2006/relationships/image"/><Relationship Id="rId7" Target="../media/VAF81otq9JM.mp4" Type="http://schemas.openxmlformats.org/officeDocument/2006/relationships/video"/><Relationship Id="rId8" Target="../media/VAF81otq9JM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8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2575">
            <a:off x="7846541" y="-3643823"/>
            <a:ext cx="6286050" cy="6286050"/>
          </a:xfrm>
          <a:custGeom>
            <a:avLst/>
            <a:gdLst/>
            <a:ahLst/>
            <a:cxnLst/>
            <a:rect r="r" b="b" t="t" l="l"/>
            <a:pathLst>
              <a:path h="6286050" w="6286050">
                <a:moveTo>
                  <a:pt x="0" y="0"/>
                </a:moveTo>
                <a:lnTo>
                  <a:pt x="6286049" y="0"/>
                </a:lnTo>
                <a:lnTo>
                  <a:pt x="6286049" y="6286050"/>
                </a:lnTo>
                <a:lnTo>
                  <a:pt x="0" y="628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64074" y="2960878"/>
            <a:ext cx="9871436" cy="437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3"/>
              </a:lnSpc>
            </a:pPr>
            <a:r>
              <a:rPr lang="en-US" sz="9700" spc="291">
                <a:solidFill>
                  <a:srgbClr val="FFFFFF"/>
                </a:solidFill>
                <a:latin typeface="Roca Two Bold"/>
              </a:rPr>
              <a:t>DIGITAL TAPE MEASURE</a:t>
            </a:r>
          </a:p>
          <a:p>
            <a:pPr algn="ctr">
              <a:lnSpc>
                <a:spcPts val="1154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687477" y="6263558"/>
            <a:ext cx="8024630" cy="71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6"/>
              </a:lnSpc>
              <a:spcBef>
                <a:spcPct val="0"/>
              </a:spcBef>
            </a:pPr>
            <a:r>
              <a:rPr lang="en-US" sz="4218">
                <a:solidFill>
                  <a:srgbClr val="FFFFFF"/>
                </a:solidFill>
                <a:latin typeface="Roca Two"/>
              </a:rPr>
              <a:t>BY STM32L152RB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801374">
            <a:off x="11675076" y="7490644"/>
            <a:ext cx="6286050" cy="6286050"/>
          </a:xfrm>
          <a:custGeom>
            <a:avLst/>
            <a:gdLst/>
            <a:ahLst/>
            <a:cxnLst/>
            <a:rect r="r" b="b" t="t" l="l"/>
            <a:pathLst>
              <a:path h="6286050" w="6286050">
                <a:moveTo>
                  <a:pt x="0" y="0"/>
                </a:moveTo>
                <a:lnTo>
                  <a:pt x="6286050" y="0"/>
                </a:lnTo>
                <a:lnTo>
                  <a:pt x="6286050" y="6286050"/>
                </a:lnTo>
                <a:lnTo>
                  <a:pt x="0" y="628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678564">
            <a:off x="-625635" y="1430293"/>
            <a:ext cx="9415423" cy="7426415"/>
          </a:xfrm>
          <a:custGeom>
            <a:avLst/>
            <a:gdLst/>
            <a:ahLst/>
            <a:cxnLst/>
            <a:rect r="r" b="b" t="t" l="l"/>
            <a:pathLst>
              <a:path h="7426415" w="9415423">
                <a:moveTo>
                  <a:pt x="0" y="0"/>
                </a:moveTo>
                <a:lnTo>
                  <a:pt x="9415423" y="0"/>
                </a:lnTo>
                <a:lnTo>
                  <a:pt x="9415423" y="7426414"/>
                </a:lnTo>
                <a:lnTo>
                  <a:pt x="0" y="7426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8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2575">
            <a:off x="-2339222" y="-276311"/>
            <a:ext cx="5526470" cy="5526470"/>
          </a:xfrm>
          <a:custGeom>
            <a:avLst/>
            <a:gdLst/>
            <a:ahLst/>
            <a:cxnLst/>
            <a:rect r="r" b="b" t="t" l="l"/>
            <a:pathLst>
              <a:path h="5526470" w="5526470">
                <a:moveTo>
                  <a:pt x="0" y="0"/>
                </a:moveTo>
                <a:lnTo>
                  <a:pt x="5526470" y="0"/>
                </a:lnTo>
                <a:lnTo>
                  <a:pt x="5526470" y="5526471"/>
                </a:lnTo>
                <a:lnTo>
                  <a:pt x="0" y="5526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01374">
            <a:off x="9918279" y="7771199"/>
            <a:ext cx="5643109" cy="5643109"/>
          </a:xfrm>
          <a:custGeom>
            <a:avLst/>
            <a:gdLst/>
            <a:ahLst/>
            <a:cxnLst/>
            <a:rect r="r" b="b" t="t" l="l"/>
            <a:pathLst>
              <a:path h="5643109" w="5643109">
                <a:moveTo>
                  <a:pt x="0" y="0"/>
                </a:moveTo>
                <a:lnTo>
                  <a:pt x="5643110" y="0"/>
                </a:lnTo>
                <a:lnTo>
                  <a:pt x="5643110" y="5643110"/>
                </a:lnTo>
                <a:lnTo>
                  <a:pt x="0" y="564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01374">
            <a:off x="6000975" y="-4421724"/>
            <a:ext cx="6286050" cy="6286050"/>
          </a:xfrm>
          <a:custGeom>
            <a:avLst/>
            <a:gdLst/>
            <a:ahLst/>
            <a:cxnLst/>
            <a:rect r="r" b="b" t="t" l="l"/>
            <a:pathLst>
              <a:path h="6286050" w="6286050">
                <a:moveTo>
                  <a:pt x="0" y="0"/>
                </a:moveTo>
                <a:lnTo>
                  <a:pt x="6286050" y="0"/>
                </a:lnTo>
                <a:lnTo>
                  <a:pt x="6286050" y="6286050"/>
                </a:lnTo>
                <a:lnTo>
                  <a:pt x="0" y="628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35768" y="2508438"/>
            <a:ext cx="9698677" cy="7274007"/>
          </a:xfrm>
          <a:custGeom>
            <a:avLst/>
            <a:gdLst/>
            <a:ahLst/>
            <a:cxnLst/>
            <a:rect r="r" b="b" t="t" l="l"/>
            <a:pathLst>
              <a:path h="7274007" w="9698677">
                <a:moveTo>
                  <a:pt x="0" y="0"/>
                </a:moveTo>
                <a:lnTo>
                  <a:pt x="9698676" y="0"/>
                </a:lnTo>
                <a:lnTo>
                  <a:pt x="9698676" y="7274007"/>
                </a:lnTo>
                <a:lnTo>
                  <a:pt x="0" y="7274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820" y="1047750"/>
            <a:ext cx="17424572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sz="9999" spc="299">
                <a:solidFill>
                  <a:srgbClr val="FFFFFF"/>
                </a:solidFill>
                <a:latin typeface="Roca Two Ultra-Bold"/>
              </a:rPr>
              <a:t>REAL CIRCUIT DIAGRAM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47042" y="9490345"/>
            <a:ext cx="77319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8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2575">
            <a:off x="-2339222" y="-276311"/>
            <a:ext cx="5526470" cy="5526470"/>
          </a:xfrm>
          <a:custGeom>
            <a:avLst/>
            <a:gdLst/>
            <a:ahLst/>
            <a:cxnLst/>
            <a:rect r="r" b="b" t="t" l="l"/>
            <a:pathLst>
              <a:path h="5526470" w="5526470">
                <a:moveTo>
                  <a:pt x="0" y="0"/>
                </a:moveTo>
                <a:lnTo>
                  <a:pt x="5526470" y="0"/>
                </a:lnTo>
                <a:lnTo>
                  <a:pt x="5526470" y="5526471"/>
                </a:lnTo>
                <a:lnTo>
                  <a:pt x="0" y="5526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01374">
            <a:off x="9918279" y="7771199"/>
            <a:ext cx="5643109" cy="5643109"/>
          </a:xfrm>
          <a:custGeom>
            <a:avLst/>
            <a:gdLst/>
            <a:ahLst/>
            <a:cxnLst/>
            <a:rect r="r" b="b" t="t" l="l"/>
            <a:pathLst>
              <a:path h="5643109" w="5643109">
                <a:moveTo>
                  <a:pt x="0" y="0"/>
                </a:moveTo>
                <a:lnTo>
                  <a:pt x="5643110" y="0"/>
                </a:lnTo>
                <a:lnTo>
                  <a:pt x="5643110" y="5643110"/>
                </a:lnTo>
                <a:lnTo>
                  <a:pt x="0" y="564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01374">
            <a:off x="6000975" y="-4421724"/>
            <a:ext cx="6286050" cy="6286050"/>
          </a:xfrm>
          <a:custGeom>
            <a:avLst/>
            <a:gdLst/>
            <a:ahLst/>
            <a:cxnLst/>
            <a:rect r="r" b="b" t="t" l="l"/>
            <a:pathLst>
              <a:path h="6286050" w="6286050">
                <a:moveTo>
                  <a:pt x="0" y="0"/>
                </a:moveTo>
                <a:lnTo>
                  <a:pt x="6286050" y="0"/>
                </a:lnTo>
                <a:lnTo>
                  <a:pt x="6286050" y="6286050"/>
                </a:lnTo>
                <a:lnTo>
                  <a:pt x="0" y="628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72268" y="5094147"/>
            <a:ext cx="1343465" cy="1343465"/>
          </a:xfrm>
          <a:custGeom>
            <a:avLst/>
            <a:gdLst/>
            <a:ahLst/>
            <a:cxnLst/>
            <a:rect r="r" b="b" t="t" l="l"/>
            <a:pathLst>
              <a:path h="1343465" w="1343465">
                <a:moveTo>
                  <a:pt x="0" y="0"/>
                </a:moveTo>
                <a:lnTo>
                  <a:pt x="1343464" y="0"/>
                </a:lnTo>
                <a:lnTo>
                  <a:pt x="1343464" y="1343464"/>
                </a:lnTo>
                <a:lnTo>
                  <a:pt x="0" y="1343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424263" y="2513996"/>
            <a:ext cx="12921687" cy="726844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2820" y="846803"/>
            <a:ext cx="17424572" cy="149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sz="9999" spc="299">
                <a:solidFill>
                  <a:srgbClr val="FFFFFF"/>
                </a:solidFill>
                <a:latin typeface="Roca Two Ultra-Bold"/>
              </a:rPr>
              <a:t>VIDEO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00191" y="9490345"/>
            <a:ext cx="86689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10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8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71532" y="-841562"/>
            <a:ext cx="24431065" cy="3946563"/>
            <a:chOff x="0" y="0"/>
            <a:chExt cx="6434519" cy="1039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4519" cy="1039424"/>
            </a:xfrm>
            <a:custGeom>
              <a:avLst/>
              <a:gdLst/>
              <a:ahLst/>
              <a:cxnLst/>
              <a:rect r="r" b="b" t="t" l="l"/>
              <a:pathLst>
                <a:path h="1039424" w="6434519">
                  <a:moveTo>
                    <a:pt x="0" y="0"/>
                  </a:moveTo>
                  <a:lnTo>
                    <a:pt x="6434519" y="0"/>
                  </a:lnTo>
                  <a:lnTo>
                    <a:pt x="6434519" y="1039424"/>
                  </a:lnTo>
                  <a:lnTo>
                    <a:pt x="0" y="103942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434519" cy="1077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27336" y="3125328"/>
            <a:ext cx="20693146" cy="619173"/>
            <a:chOff x="0" y="0"/>
            <a:chExt cx="5450047" cy="1630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50047" cy="163074"/>
            </a:xfrm>
            <a:custGeom>
              <a:avLst/>
              <a:gdLst/>
              <a:ahLst/>
              <a:cxnLst/>
              <a:rect r="r" b="b" t="t" l="l"/>
              <a:pathLst>
                <a:path h="163074" w="5450047">
                  <a:moveTo>
                    <a:pt x="0" y="0"/>
                  </a:moveTo>
                  <a:lnTo>
                    <a:pt x="5450047" y="0"/>
                  </a:lnTo>
                  <a:lnTo>
                    <a:pt x="5450047" y="163074"/>
                  </a:lnTo>
                  <a:lnTo>
                    <a:pt x="0" y="163074"/>
                  </a:ln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50047" cy="201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26906">
            <a:off x="4682119" y="6038317"/>
            <a:ext cx="4595731" cy="4584242"/>
            <a:chOff x="0" y="0"/>
            <a:chExt cx="6127642" cy="61123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7642" cy="6112322"/>
            </a:xfrm>
            <a:custGeom>
              <a:avLst/>
              <a:gdLst/>
              <a:ahLst/>
              <a:cxnLst/>
              <a:rect r="r" b="b" t="t" l="l"/>
              <a:pathLst>
                <a:path h="6112322" w="6127642">
                  <a:moveTo>
                    <a:pt x="0" y="0"/>
                  </a:moveTo>
                  <a:lnTo>
                    <a:pt x="6127642" y="0"/>
                  </a:lnTo>
                  <a:lnTo>
                    <a:pt x="6127642" y="6112322"/>
                  </a:lnTo>
                  <a:lnTo>
                    <a:pt x="0" y="611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424162" y="1416502"/>
              <a:ext cx="3279318" cy="327931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A8C">
                  <a:alpha val="25882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0367" lIns="40367" bIns="40367" rIns="4036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2549459" y="3050874"/>
            <a:ext cx="3119732" cy="58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62"/>
              </a:lnSpc>
            </a:pPr>
            <a:r>
              <a:rPr lang="en-US" sz="2717">
                <a:solidFill>
                  <a:srgbClr val="FFFFFF"/>
                </a:solidFill>
                <a:latin typeface="Roca Two Bold"/>
              </a:rPr>
              <a:t>Problem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8545" y="1143000"/>
            <a:ext cx="1747090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9"/>
              </a:lnSpc>
            </a:pPr>
            <a:r>
              <a:rPr lang="en-US" sz="9999" spc="299">
                <a:solidFill>
                  <a:srgbClr val="DC882D"/>
                </a:solidFill>
                <a:latin typeface="Roca Two Ultra-Bold"/>
              </a:rPr>
              <a:t>PROBLEM AND SOLUTION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39850" y="5048349"/>
            <a:ext cx="4595731" cy="4584242"/>
            <a:chOff x="0" y="0"/>
            <a:chExt cx="6127642" cy="61123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27642" cy="6112322"/>
            </a:xfrm>
            <a:custGeom>
              <a:avLst/>
              <a:gdLst/>
              <a:ahLst/>
              <a:cxnLst/>
              <a:rect r="r" b="b" t="t" l="l"/>
              <a:pathLst>
                <a:path h="6112322" w="6127642">
                  <a:moveTo>
                    <a:pt x="0" y="0"/>
                  </a:moveTo>
                  <a:lnTo>
                    <a:pt x="6127642" y="0"/>
                  </a:lnTo>
                  <a:lnTo>
                    <a:pt x="6127642" y="6112322"/>
                  </a:lnTo>
                  <a:lnTo>
                    <a:pt x="0" y="611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1424162" y="1416502"/>
              <a:ext cx="3279318" cy="3279318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A8C">
                  <a:alpha val="25882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0367" lIns="40367" bIns="40367" rIns="4036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896981">
            <a:off x="9085800" y="5048349"/>
            <a:ext cx="4595731" cy="4584242"/>
            <a:chOff x="0" y="0"/>
            <a:chExt cx="6127642" cy="61123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7642" cy="6112322"/>
            </a:xfrm>
            <a:custGeom>
              <a:avLst/>
              <a:gdLst/>
              <a:ahLst/>
              <a:cxnLst/>
              <a:rect r="r" b="b" t="t" l="l"/>
              <a:pathLst>
                <a:path h="6112322" w="6127642">
                  <a:moveTo>
                    <a:pt x="0" y="0"/>
                  </a:moveTo>
                  <a:lnTo>
                    <a:pt x="6127642" y="0"/>
                  </a:lnTo>
                  <a:lnTo>
                    <a:pt x="6127642" y="6112322"/>
                  </a:lnTo>
                  <a:lnTo>
                    <a:pt x="0" y="611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1424162" y="1416502"/>
              <a:ext cx="3279318" cy="3279318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A8C">
                  <a:alpha val="25882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0367" lIns="40367" bIns="40367" rIns="4036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3452419" y="6038317"/>
            <a:ext cx="4595731" cy="4584242"/>
            <a:chOff x="0" y="0"/>
            <a:chExt cx="6127642" cy="61123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127642" cy="6112322"/>
            </a:xfrm>
            <a:custGeom>
              <a:avLst/>
              <a:gdLst/>
              <a:ahLst/>
              <a:cxnLst/>
              <a:rect r="r" b="b" t="t" l="l"/>
              <a:pathLst>
                <a:path h="6112322" w="6127642">
                  <a:moveTo>
                    <a:pt x="0" y="0"/>
                  </a:moveTo>
                  <a:lnTo>
                    <a:pt x="6127642" y="0"/>
                  </a:lnTo>
                  <a:lnTo>
                    <a:pt x="6127642" y="6112322"/>
                  </a:lnTo>
                  <a:lnTo>
                    <a:pt x="0" y="611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1424162" y="1416502"/>
              <a:ext cx="3279318" cy="3279318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A8C">
                  <a:alpha val="25882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0367" lIns="40367" bIns="40367" rIns="4036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0" id="30"/>
          <p:cNvSpPr txBox="true"/>
          <p:nvPr/>
        </p:nvSpPr>
        <p:spPr>
          <a:xfrm rot="0">
            <a:off x="12635189" y="3050874"/>
            <a:ext cx="3119732" cy="58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62"/>
              </a:lnSpc>
            </a:pPr>
            <a:r>
              <a:rPr lang="en-US" sz="2717">
                <a:solidFill>
                  <a:srgbClr val="FFFFFF"/>
                </a:solidFill>
                <a:latin typeface="Roca Two"/>
              </a:rPr>
              <a:t>Solution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35076" y="9490345"/>
            <a:ext cx="797123" cy="9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11</a:t>
            </a:r>
          </a:p>
          <a:p>
            <a:pPr algn="ctr">
              <a:lnSpc>
                <a:spcPts val="380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0028124" y="6509572"/>
            <a:ext cx="6083419" cy="99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2199">
                <a:solidFill>
                  <a:srgbClr val="FFFFFF"/>
                </a:solidFill>
                <a:latin typeface="Roca Two Bold"/>
                <a:cs typeface="Roca Two Bold"/>
              </a:rPr>
              <a:t> ในการทำโปรเจคกลุ่มรอบหน้าต้องวาง Plan และวาง Scope ให้รัดกุมเหมาะสม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6509572"/>
            <a:ext cx="6488691" cy="151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oca Two Bold"/>
                <a:cs typeface="Roca Two Bold"/>
              </a:rPr>
              <a:t>2) การใช้เลเซอร์เป็นเนื้อหาใหม่ที่อยู่นอกเหนือบทเรียนส่งผลให้การดำเนินงานในส่วยนี้ล่าช้ากว่ากำหนดเป็นอย่างมาก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028700" y="6019267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1028700" y="3944659"/>
            <a:ext cx="3257326" cy="4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oca Two Bold"/>
                <a:cs typeface="Roca Two Bold"/>
              </a:rPr>
              <a:t>1) ขาดความชำนาญในทักษะ</a:t>
            </a:r>
          </a:p>
        </p:txBody>
      </p:sp>
      <p:sp>
        <p:nvSpPr>
          <p:cNvPr name="AutoShape 36" id="36"/>
          <p:cNvSpPr/>
          <p:nvPr/>
        </p:nvSpPr>
        <p:spPr>
          <a:xfrm>
            <a:off x="9144000" y="4087534"/>
            <a:ext cx="0" cy="554505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10028124" y="3944659"/>
            <a:ext cx="6848590" cy="151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cs typeface="Roca Two Bold"/>
              </a:rPr>
              <a:t>ต้องเรียนรู้ระหว่างการทำงานและคอยให้กำลังใจซึ่งกันและกันเพื่อส่งเสริมสภาพแวดล้อมในการทำงานให้ดีขึ้นเพื่อให้สมาชิกทุกคนพร้อมที่จะเรียนรู้สิ่งใหม่ๆ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71532" y="-841562"/>
            <a:ext cx="24431065" cy="3946563"/>
            <a:chOff x="0" y="0"/>
            <a:chExt cx="6434519" cy="1039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4519" cy="1039424"/>
            </a:xfrm>
            <a:custGeom>
              <a:avLst/>
              <a:gdLst/>
              <a:ahLst/>
              <a:cxnLst/>
              <a:rect r="r" b="b" t="t" l="l"/>
              <a:pathLst>
                <a:path h="1039424" w="6434519">
                  <a:moveTo>
                    <a:pt x="0" y="0"/>
                  </a:moveTo>
                  <a:lnTo>
                    <a:pt x="6434519" y="0"/>
                  </a:lnTo>
                  <a:lnTo>
                    <a:pt x="6434519" y="1039424"/>
                  </a:lnTo>
                  <a:lnTo>
                    <a:pt x="0" y="1039424"/>
                  </a:lnTo>
                  <a:close/>
                </a:path>
              </a:pathLst>
            </a:custGeom>
            <a:solidFill>
              <a:srgbClr val="DC882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434519" cy="1077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21571" y="1246020"/>
            <a:ext cx="14044858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9"/>
              </a:lnSpc>
            </a:pPr>
            <a:r>
              <a:rPr lang="en-US" sz="9999" spc="299">
                <a:solidFill>
                  <a:srgbClr val="FFFFFF"/>
                </a:solidFill>
                <a:latin typeface="Roca Two Ultra-Bold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722575">
            <a:off x="-1015868" y="189598"/>
            <a:ext cx="2031736" cy="2031736"/>
          </a:xfrm>
          <a:custGeom>
            <a:avLst/>
            <a:gdLst/>
            <a:ahLst/>
            <a:cxnLst/>
            <a:rect r="r" b="b" t="t" l="l"/>
            <a:pathLst>
              <a:path h="2031736" w="2031736">
                <a:moveTo>
                  <a:pt x="0" y="0"/>
                </a:moveTo>
                <a:lnTo>
                  <a:pt x="2031736" y="0"/>
                </a:lnTo>
                <a:lnTo>
                  <a:pt x="2031736" y="2031735"/>
                </a:lnTo>
                <a:lnTo>
                  <a:pt x="0" y="2031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22575">
            <a:off x="16114118" y="-1192633"/>
            <a:ext cx="2031736" cy="2031736"/>
          </a:xfrm>
          <a:custGeom>
            <a:avLst/>
            <a:gdLst/>
            <a:ahLst/>
            <a:cxnLst/>
            <a:rect r="r" b="b" t="t" l="l"/>
            <a:pathLst>
              <a:path h="2031736" w="2031736">
                <a:moveTo>
                  <a:pt x="0" y="0"/>
                </a:moveTo>
                <a:lnTo>
                  <a:pt x="2031736" y="0"/>
                </a:lnTo>
                <a:lnTo>
                  <a:pt x="2031736" y="2031735"/>
                </a:lnTo>
                <a:lnTo>
                  <a:pt x="0" y="2031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22575">
            <a:off x="4212163" y="-1192633"/>
            <a:ext cx="2031736" cy="2031736"/>
          </a:xfrm>
          <a:custGeom>
            <a:avLst/>
            <a:gdLst/>
            <a:ahLst/>
            <a:cxnLst/>
            <a:rect r="r" b="b" t="t" l="l"/>
            <a:pathLst>
              <a:path h="2031736" w="2031736">
                <a:moveTo>
                  <a:pt x="0" y="0"/>
                </a:moveTo>
                <a:lnTo>
                  <a:pt x="2031736" y="0"/>
                </a:lnTo>
                <a:lnTo>
                  <a:pt x="2031736" y="2031735"/>
                </a:lnTo>
                <a:lnTo>
                  <a:pt x="0" y="2031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99177" y="2367762"/>
            <a:ext cx="2031736" cy="737240"/>
          </a:xfrm>
          <a:custGeom>
            <a:avLst/>
            <a:gdLst/>
            <a:ahLst/>
            <a:cxnLst/>
            <a:rect r="r" b="b" t="t" l="l"/>
            <a:pathLst>
              <a:path h="737240" w="2031736">
                <a:moveTo>
                  <a:pt x="0" y="0"/>
                </a:moveTo>
                <a:lnTo>
                  <a:pt x="2031736" y="0"/>
                </a:lnTo>
                <a:lnTo>
                  <a:pt x="2031736" y="737240"/>
                </a:lnTo>
                <a:lnTo>
                  <a:pt x="0" y="73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7558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78142" y="6350359"/>
            <a:ext cx="1683544" cy="2298354"/>
          </a:xfrm>
          <a:custGeom>
            <a:avLst/>
            <a:gdLst/>
            <a:ahLst/>
            <a:cxnLst/>
            <a:rect r="r" b="b" t="t" l="l"/>
            <a:pathLst>
              <a:path h="2298354" w="1683544">
                <a:moveTo>
                  <a:pt x="0" y="0"/>
                </a:moveTo>
                <a:lnTo>
                  <a:pt x="1683545" y="0"/>
                </a:lnTo>
                <a:lnTo>
                  <a:pt x="1683545" y="2298354"/>
                </a:lnTo>
                <a:lnTo>
                  <a:pt x="0" y="2298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57393" y="6360454"/>
            <a:ext cx="1868095" cy="2278165"/>
          </a:xfrm>
          <a:custGeom>
            <a:avLst/>
            <a:gdLst/>
            <a:ahLst/>
            <a:cxnLst/>
            <a:rect r="r" b="b" t="t" l="l"/>
            <a:pathLst>
              <a:path h="2278165" w="1868095">
                <a:moveTo>
                  <a:pt x="0" y="0"/>
                </a:moveTo>
                <a:lnTo>
                  <a:pt x="1868095" y="0"/>
                </a:lnTo>
                <a:lnTo>
                  <a:pt x="1868095" y="2278165"/>
                </a:lnTo>
                <a:lnTo>
                  <a:pt x="0" y="2278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21194" y="6287114"/>
            <a:ext cx="2170236" cy="2424844"/>
          </a:xfrm>
          <a:custGeom>
            <a:avLst/>
            <a:gdLst/>
            <a:ahLst/>
            <a:cxnLst/>
            <a:rect r="r" b="b" t="t" l="l"/>
            <a:pathLst>
              <a:path h="2424844" w="2170236">
                <a:moveTo>
                  <a:pt x="0" y="0"/>
                </a:moveTo>
                <a:lnTo>
                  <a:pt x="2170236" y="0"/>
                </a:lnTo>
                <a:lnTo>
                  <a:pt x="2170236" y="2424844"/>
                </a:lnTo>
                <a:lnTo>
                  <a:pt x="0" y="2424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87136" y="6341931"/>
            <a:ext cx="1635116" cy="2315209"/>
          </a:xfrm>
          <a:custGeom>
            <a:avLst/>
            <a:gdLst/>
            <a:ahLst/>
            <a:cxnLst/>
            <a:rect r="r" b="b" t="t" l="l"/>
            <a:pathLst>
              <a:path h="2315209" w="1635116">
                <a:moveTo>
                  <a:pt x="0" y="0"/>
                </a:moveTo>
                <a:lnTo>
                  <a:pt x="1635116" y="0"/>
                </a:lnTo>
                <a:lnTo>
                  <a:pt x="1635116" y="2315210"/>
                </a:lnTo>
                <a:lnTo>
                  <a:pt x="0" y="2315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17958" y="6331837"/>
            <a:ext cx="1827449" cy="2335398"/>
          </a:xfrm>
          <a:custGeom>
            <a:avLst/>
            <a:gdLst/>
            <a:ahLst/>
            <a:cxnLst/>
            <a:rect r="r" b="b" t="t" l="l"/>
            <a:pathLst>
              <a:path h="2335398" w="1827449">
                <a:moveTo>
                  <a:pt x="0" y="0"/>
                </a:moveTo>
                <a:lnTo>
                  <a:pt x="1827449" y="0"/>
                </a:lnTo>
                <a:lnTo>
                  <a:pt x="1827449" y="2335398"/>
                </a:lnTo>
                <a:lnTo>
                  <a:pt x="0" y="2335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1992000" y="9159715"/>
            <a:ext cx="25087753" cy="11638644"/>
            <a:chOff x="0" y="0"/>
            <a:chExt cx="6607474" cy="30653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07474" cy="3065322"/>
            </a:xfrm>
            <a:custGeom>
              <a:avLst/>
              <a:gdLst/>
              <a:ahLst/>
              <a:cxnLst/>
              <a:rect r="r" b="b" t="t" l="l"/>
              <a:pathLst>
                <a:path h="3065322" w="6607474">
                  <a:moveTo>
                    <a:pt x="0" y="0"/>
                  </a:moveTo>
                  <a:lnTo>
                    <a:pt x="6607474" y="0"/>
                  </a:lnTo>
                  <a:lnTo>
                    <a:pt x="6607474" y="3065322"/>
                  </a:lnTo>
                  <a:lnTo>
                    <a:pt x="0" y="3065322"/>
                  </a:lnTo>
                  <a:close/>
                </a:path>
              </a:pathLst>
            </a:custGeom>
            <a:solidFill>
              <a:srgbClr val="DC882D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607474" cy="3103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334441">
            <a:off x="898205" y="724058"/>
            <a:ext cx="2446731" cy="1929859"/>
          </a:xfrm>
          <a:custGeom>
            <a:avLst/>
            <a:gdLst/>
            <a:ahLst/>
            <a:cxnLst/>
            <a:rect r="r" b="b" t="t" l="l"/>
            <a:pathLst>
              <a:path h="1929859" w="2446731">
                <a:moveTo>
                  <a:pt x="0" y="0"/>
                </a:moveTo>
                <a:lnTo>
                  <a:pt x="2446731" y="0"/>
                </a:lnTo>
                <a:lnTo>
                  <a:pt x="2446731" y="1929859"/>
                </a:lnTo>
                <a:lnTo>
                  <a:pt x="0" y="19298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1150796">
            <a:off x="14980070" y="779242"/>
            <a:ext cx="2446731" cy="1929859"/>
          </a:xfrm>
          <a:custGeom>
            <a:avLst/>
            <a:gdLst/>
            <a:ahLst/>
            <a:cxnLst/>
            <a:rect r="r" b="b" t="t" l="l"/>
            <a:pathLst>
              <a:path h="1929859" w="2446731">
                <a:moveTo>
                  <a:pt x="2446731" y="0"/>
                </a:moveTo>
                <a:lnTo>
                  <a:pt x="0" y="0"/>
                </a:lnTo>
                <a:lnTo>
                  <a:pt x="0" y="1929859"/>
                </a:lnTo>
                <a:lnTo>
                  <a:pt x="2446731" y="1929859"/>
                </a:lnTo>
                <a:lnTo>
                  <a:pt x="244673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178001" y="9490345"/>
            <a:ext cx="91127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 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8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2575">
            <a:off x="7846541" y="-3643823"/>
            <a:ext cx="6286050" cy="6286050"/>
          </a:xfrm>
          <a:custGeom>
            <a:avLst/>
            <a:gdLst/>
            <a:ahLst/>
            <a:cxnLst/>
            <a:rect r="r" b="b" t="t" l="l"/>
            <a:pathLst>
              <a:path h="6286050" w="6286050">
                <a:moveTo>
                  <a:pt x="0" y="0"/>
                </a:moveTo>
                <a:lnTo>
                  <a:pt x="6286049" y="0"/>
                </a:lnTo>
                <a:lnTo>
                  <a:pt x="6286049" y="6286050"/>
                </a:lnTo>
                <a:lnTo>
                  <a:pt x="0" y="628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01374">
            <a:off x="11675076" y="7490644"/>
            <a:ext cx="6286050" cy="6286050"/>
          </a:xfrm>
          <a:custGeom>
            <a:avLst/>
            <a:gdLst/>
            <a:ahLst/>
            <a:cxnLst/>
            <a:rect r="r" b="b" t="t" l="l"/>
            <a:pathLst>
              <a:path h="6286050" w="6286050">
                <a:moveTo>
                  <a:pt x="0" y="0"/>
                </a:moveTo>
                <a:lnTo>
                  <a:pt x="6286050" y="0"/>
                </a:lnTo>
                <a:lnTo>
                  <a:pt x="6286050" y="6286050"/>
                </a:lnTo>
                <a:lnTo>
                  <a:pt x="0" y="628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78564">
            <a:off x="-625635" y="1430293"/>
            <a:ext cx="9415423" cy="7426415"/>
          </a:xfrm>
          <a:custGeom>
            <a:avLst/>
            <a:gdLst/>
            <a:ahLst/>
            <a:cxnLst/>
            <a:rect r="r" b="b" t="t" l="l"/>
            <a:pathLst>
              <a:path h="7426415" w="9415423">
                <a:moveTo>
                  <a:pt x="0" y="0"/>
                </a:moveTo>
                <a:lnTo>
                  <a:pt x="9415423" y="0"/>
                </a:lnTo>
                <a:lnTo>
                  <a:pt x="9415423" y="7426414"/>
                </a:lnTo>
                <a:lnTo>
                  <a:pt x="0" y="7426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64154" y="4154487"/>
            <a:ext cx="9823752" cy="152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ea typeface="Roca Two"/>
              </a:rPr>
              <a:t>ありがとうございます。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8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71532" y="-841562"/>
            <a:ext cx="24431065" cy="3532717"/>
            <a:chOff x="0" y="0"/>
            <a:chExt cx="6434519" cy="9304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4519" cy="930428"/>
            </a:xfrm>
            <a:custGeom>
              <a:avLst/>
              <a:gdLst/>
              <a:ahLst/>
              <a:cxnLst/>
              <a:rect r="r" b="b" t="t" l="l"/>
              <a:pathLst>
                <a:path h="930428" w="6434519">
                  <a:moveTo>
                    <a:pt x="0" y="0"/>
                  </a:moveTo>
                  <a:lnTo>
                    <a:pt x="6434519" y="0"/>
                  </a:lnTo>
                  <a:lnTo>
                    <a:pt x="6434519" y="930428"/>
                  </a:lnTo>
                  <a:lnTo>
                    <a:pt x="0" y="930428"/>
                  </a:lnTo>
                  <a:close/>
                </a:path>
              </a:pathLst>
            </a:custGeom>
            <a:solidFill>
              <a:srgbClr val="DC882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434519" cy="9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40312" y="3105002"/>
            <a:ext cx="20183351" cy="7492458"/>
            <a:chOff x="0" y="0"/>
            <a:chExt cx="5315780" cy="19733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15780" cy="1973322"/>
            </a:xfrm>
            <a:custGeom>
              <a:avLst/>
              <a:gdLst/>
              <a:ahLst/>
              <a:cxnLst/>
              <a:rect r="r" b="b" t="t" l="l"/>
              <a:pathLst>
                <a:path h="1973322" w="5315780">
                  <a:moveTo>
                    <a:pt x="0" y="0"/>
                  </a:moveTo>
                  <a:lnTo>
                    <a:pt x="5315780" y="0"/>
                  </a:lnTo>
                  <a:lnTo>
                    <a:pt x="5315780" y="1973322"/>
                  </a:lnTo>
                  <a:lnTo>
                    <a:pt x="0" y="1973322"/>
                  </a:ln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15780" cy="2011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548430" y="2940636"/>
            <a:ext cx="24431065" cy="164366"/>
            <a:chOff x="0" y="0"/>
            <a:chExt cx="6434519" cy="43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34519" cy="43290"/>
            </a:xfrm>
            <a:custGeom>
              <a:avLst/>
              <a:gdLst/>
              <a:ahLst/>
              <a:cxnLst/>
              <a:rect r="r" b="b" t="t" l="l"/>
              <a:pathLst>
                <a:path h="43290" w="6434519">
                  <a:moveTo>
                    <a:pt x="0" y="0"/>
                  </a:moveTo>
                  <a:lnTo>
                    <a:pt x="6434519" y="0"/>
                  </a:lnTo>
                  <a:lnTo>
                    <a:pt x="6434519" y="43290"/>
                  </a:lnTo>
                  <a:lnTo>
                    <a:pt x="0" y="4329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434519" cy="81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892891" y="3506157"/>
            <a:ext cx="4502217" cy="4713007"/>
          </a:xfrm>
          <a:custGeom>
            <a:avLst/>
            <a:gdLst/>
            <a:ahLst/>
            <a:cxnLst/>
            <a:rect r="r" b="b" t="t" l="l"/>
            <a:pathLst>
              <a:path h="4713007" w="4502217">
                <a:moveTo>
                  <a:pt x="0" y="0"/>
                </a:moveTo>
                <a:lnTo>
                  <a:pt x="4502218" y="0"/>
                </a:lnTo>
                <a:lnTo>
                  <a:pt x="4502218" y="4713007"/>
                </a:lnTo>
                <a:lnTo>
                  <a:pt x="0" y="4713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12" t="0" r="-4112" b="-2628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937664" y="7523682"/>
            <a:ext cx="3341406" cy="336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cs typeface="Roca Two"/>
              </a:rPr>
              <a:t>นาย </a:t>
            </a:r>
            <a:r>
              <a:rPr lang="en-US" sz="2400">
                <a:solidFill>
                  <a:srgbClr val="FFFFFF"/>
                </a:solidFill>
                <a:latin typeface="Roca Two"/>
                <a:cs typeface="Roca Two"/>
              </a:rPr>
              <a:t> ธนภณ อินทรเสน </a:t>
            </a:r>
          </a:p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latin typeface="Roca Two"/>
              </a:rPr>
              <a:t>2111311516 </a:t>
            </a:r>
          </a:p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latin typeface="Roca Two"/>
              </a:rPr>
              <a:t>Developer</a:t>
            </a: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358853" y="3495527"/>
            <a:ext cx="4499027" cy="4723638"/>
          </a:xfrm>
          <a:custGeom>
            <a:avLst/>
            <a:gdLst/>
            <a:ahLst/>
            <a:cxnLst/>
            <a:rect r="r" b="b" t="t" l="l"/>
            <a:pathLst>
              <a:path h="4723638" w="4499027">
                <a:moveTo>
                  <a:pt x="0" y="0"/>
                </a:moveTo>
                <a:lnTo>
                  <a:pt x="4499028" y="0"/>
                </a:lnTo>
                <a:lnTo>
                  <a:pt x="4499028" y="4723637"/>
                </a:lnTo>
                <a:lnTo>
                  <a:pt x="0" y="4723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667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3309" y="3495527"/>
            <a:ext cx="4499027" cy="4720291"/>
          </a:xfrm>
          <a:custGeom>
            <a:avLst/>
            <a:gdLst/>
            <a:ahLst/>
            <a:cxnLst/>
            <a:rect r="r" b="b" t="t" l="l"/>
            <a:pathLst>
              <a:path h="4720291" w="4499027">
                <a:moveTo>
                  <a:pt x="0" y="0"/>
                </a:moveTo>
                <a:lnTo>
                  <a:pt x="4499027" y="0"/>
                </a:lnTo>
                <a:lnTo>
                  <a:pt x="4499027" y="4720290"/>
                </a:lnTo>
                <a:lnTo>
                  <a:pt x="0" y="4720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58853" y="3506157"/>
            <a:ext cx="4497432" cy="4709660"/>
          </a:xfrm>
          <a:custGeom>
            <a:avLst/>
            <a:gdLst/>
            <a:ahLst/>
            <a:cxnLst/>
            <a:rect r="r" b="b" t="t" l="l"/>
            <a:pathLst>
              <a:path h="4709660" w="4497432">
                <a:moveTo>
                  <a:pt x="0" y="0"/>
                </a:moveTo>
                <a:lnTo>
                  <a:pt x="4497433" y="0"/>
                </a:lnTo>
                <a:lnTo>
                  <a:pt x="4497433" y="4709660"/>
                </a:lnTo>
                <a:lnTo>
                  <a:pt x="0" y="470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663" t="-63935" r="-22260" b="-14390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1714" y="1047750"/>
            <a:ext cx="17424572" cy="149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sz="9999" spc="299">
                <a:solidFill>
                  <a:srgbClr val="FFFFFF"/>
                </a:solidFill>
                <a:latin typeface="Roca Two Ultra-Bold"/>
              </a:rPr>
              <a:t>MEMBER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0948" y="8177461"/>
            <a:ext cx="3183750" cy="336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cs typeface="Roca Two"/>
              </a:rPr>
              <a:t>นาย ธนพล ร่มศรี </a:t>
            </a:r>
          </a:p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latin typeface="Roca Two"/>
              </a:rPr>
              <a:t>2113113987 </a:t>
            </a:r>
          </a:p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latin typeface="Roca Two"/>
              </a:rPr>
              <a:t>Developer </a:t>
            </a: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449311" y="8177461"/>
            <a:ext cx="3389378" cy="336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cs typeface="Roca Two"/>
              </a:rPr>
              <a:t>นาย ดุลยวัต โพพาทอง</a:t>
            </a:r>
          </a:p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latin typeface="Roca Two"/>
              </a:rPr>
              <a:t>2111311391</a:t>
            </a:r>
          </a:p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latin typeface="Roca Two"/>
              </a:rPr>
              <a:t>Quality Control</a:t>
            </a: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279070" y="9490345"/>
            <a:ext cx="70913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8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71532" y="-841562"/>
            <a:ext cx="24431065" cy="3532717"/>
            <a:chOff x="0" y="0"/>
            <a:chExt cx="6434519" cy="9304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4519" cy="930428"/>
            </a:xfrm>
            <a:custGeom>
              <a:avLst/>
              <a:gdLst/>
              <a:ahLst/>
              <a:cxnLst/>
              <a:rect r="r" b="b" t="t" l="l"/>
              <a:pathLst>
                <a:path h="930428" w="6434519">
                  <a:moveTo>
                    <a:pt x="0" y="0"/>
                  </a:moveTo>
                  <a:lnTo>
                    <a:pt x="6434519" y="0"/>
                  </a:lnTo>
                  <a:lnTo>
                    <a:pt x="6434519" y="930428"/>
                  </a:lnTo>
                  <a:lnTo>
                    <a:pt x="0" y="930428"/>
                  </a:lnTo>
                  <a:close/>
                </a:path>
              </a:pathLst>
            </a:custGeom>
            <a:solidFill>
              <a:srgbClr val="DC882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434519" cy="9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40312" y="3105002"/>
            <a:ext cx="20183351" cy="7492458"/>
            <a:chOff x="0" y="0"/>
            <a:chExt cx="5315780" cy="19733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15780" cy="1973322"/>
            </a:xfrm>
            <a:custGeom>
              <a:avLst/>
              <a:gdLst/>
              <a:ahLst/>
              <a:cxnLst/>
              <a:rect r="r" b="b" t="t" l="l"/>
              <a:pathLst>
                <a:path h="1973322" w="5315780">
                  <a:moveTo>
                    <a:pt x="0" y="0"/>
                  </a:moveTo>
                  <a:lnTo>
                    <a:pt x="5315780" y="0"/>
                  </a:lnTo>
                  <a:lnTo>
                    <a:pt x="5315780" y="1973322"/>
                  </a:lnTo>
                  <a:lnTo>
                    <a:pt x="0" y="1973322"/>
                  </a:ln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15780" cy="2011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548430" y="2940636"/>
            <a:ext cx="24431065" cy="164366"/>
            <a:chOff x="0" y="0"/>
            <a:chExt cx="6434519" cy="43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34519" cy="43290"/>
            </a:xfrm>
            <a:custGeom>
              <a:avLst/>
              <a:gdLst/>
              <a:ahLst/>
              <a:cxnLst/>
              <a:rect r="r" b="b" t="t" l="l"/>
              <a:pathLst>
                <a:path h="43290" w="6434519">
                  <a:moveTo>
                    <a:pt x="0" y="0"/>
                  </a:moveTo>
                  <a:lnTo>
                    <a:pt x="6434519" y="0"/>
                  </a:lnTo>
                  <a:lnTo>
                    <a:pt x="6434519" y="43290"/>
                  </a:lnTo>
                  <a:lnTo>
                    <a:pt x="0" y="4329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434519" cy="81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31714" y="1047750"/>
            <a:ext cx="17424572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sz="9999" spc="299">
                <a:solidFill>
                  <a:srgbClr val="FFFFFF"/>
                </a:solidFill>
                <a:latin typeface="Roca Two Ultra-Bold"/>
              </a:rPr>
              <a:t>MEMBER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27581" y="8181064"/>
            <a:ext cx="5743772" cy="336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cs typeface="Roca Two"/>
              </a:rPr>
              <a:t>นาย สรวิศ หวังมีชัย </a:t>
            </a:r>
          </a:p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latin typeface="Roca Two"/>
              </a:rPr>
              <a:t>211311862 </a:t>
            </a:r>
          </a:p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latin typeface="Roca Two"/>
              </a:rPr>
              <a:t>Supplier, Quality Assurance</a:t>
            </a: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649953" y="3363282"/>
            <a:ext cx="4499027" cy="4713007"/>
          </a:xfrm>
          <a:custGeom>
            <a:avLst/>
            <a:gdLst/>
            <a:ahLst/>
            <a:cxnLst/>
            <a:rect r="r" b="b" t="t" l="l"/>
            <a:pathLst>
              <a:path h="4713007" w="4499027">
                <a:moveTo>
                  <a:pt x="0" y="0"/>
                </a:moveTo>
                <a:lnTo>
                  <a:pt x="4499028" y="0"/>
                </a:lnTo>
                <a:lnTo>
                  <a:pt x="4499028" y="4713007"/>
                </a:lnTo>
                <a:lnTo>
                  <a:pt x="0" y="4713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55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26731" y="3363282"/>
            <a:ext cx="4502217" cy="4723638"/>
          </a:xfrm>
          <a:custGeom>
            <a:avLst/>
            <a:gdLst/>
            <a:ahLst/>
            <a:cxnLst/>
            <a:rect r="r" b="b" t="t" l="l"/>
            <a:pathLst>
              <a:path h="4723638" w="4502217">
                <a:moveTo>
                  <a:pt x="0" y="0"/>
                </a:moveTo>
                <a:lnTo>
                  <a:pt x="4502217" y="0"/>
                </a:lnTo>
                <a:lnTo>
                  <a:pt x="4502217" y="4723638"/>
                </a:lnTo>
                <a:lnTo>
                  <a:pt x="0" y="4723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708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644023" y="8177461"/>
            <a:ext cx="4267633" cy="336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cs typeface="Roca Two"/>
              </a:rPr>
              <a:t>นาย กฤตเมธ ถาวรสุภเจริญ </a:t>
            </a:r>
          </a:p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latin typeface="Roca Two"/>
              </a:rPr>
              <a:t>211311862 </a:t>
            </a:r>
          </a:p>
          <a:p>
            <a:pPr algn="ctr">
              <a:lnSpc>
                <a:spcPts val="4559"/>
              </a:lnSpc>
            </a:pPr>
            <a:r>
              <a:rPr lang="en-US" sz="2400">
                <a:solidFill>
                  <a:srgbClr val="FFFFFF"/>
                </a:solidFill>
                <a:latin typeface="Roca Two"/>
              </a:rPr>
              <a:t>Design Model</a:t>
            </a: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7247459" y="9490345"/>
            <a:ext cx="77235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D82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71532" y="-841562"/>
            <a:ext cx="24431065" cy="3946563"/>
            <a:chOff x="0" y="0"/>
            <a:chExt cx="6434519" cy="1039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4519" cy="1039424"/>
            </a:xfrm>
            <a:custGeom>
              <a:avLst/>
              <a:gdLst/>
              <a:ahLst/>
              <a:cxnLst/>
              <a:rect r="r" b="b" t="t" l="l"/>
              <a:pathLst>
                <a:path h="1039424" w="6434519">
                  <a:moveTo>
                    <a:pt x="0" y="0"/>
                  </a:moveTo>
                  <a:lnTo>
                    <a:pt x="6434519" y="0"/>
                  </a:lnTo>
                  <a:lnTo>
                    <a:pt x="6434519" y="1039424"/>
                  </a:lnTo>
                  <a:lnTo>
                    <a:pt x="0" y="103942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434519" cy="1077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27336" y="3125328"/>
            <a:ext cx="20693146" cy="619173"/>
            <a:chOff x="0" y="0"/>
            <a:chExt cx="5450047" cy="1630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50047" cy="163074"/>
            </a:xfrm>
            <a:custGeom>
              <a:avLst/>
              <a:gdLst/>
              <a:ahLst/>
              <a:cxnLst/>
              <a:rect r="r" b="b" t="t" l="l"/>
              <a:pathLst>
                <a:path h="163074" w="5450047">
                  <a:moveTo>
                    <a:pt x="0" y="0"/>
                  </a:moveTo>
                  <a:lnTo>
                    <a:pt x="5450047" y="0"/>
                  </a:lnTo>
                  <a:lnTo>
                    <a:pt x="5450047" y="163074"/>
                  </a:lnTo>
                  <a:lnTo>
                    <a:pt x="0" y="163074"/>
                  </a:ln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50047" cy="201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3872" y="4353530"/>
            <a:ext cx="8460128" cy="1884740"/>
            <a:chOff x="0" y="0"/>
            <a:chExt cx="2224608" cy="495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1472" y="4201130"/>
            <a:ext cx="8460128" cy="1884740"/>
            <a:chOff x="0" y="0"/>
            <a:chExt cx="2224608" cy="4955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8CA8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4202" y="3081222"/>
            <a:ext cx="2473513" cy="58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62"/>
              </a:lnSpc>
            </a:pPr>
            <a:r>
              <a:rPr lang="en-US" sz="2717">
                <a:solidFill>
                  <a:srgbClr val="FFFFFF"/>
                </a:solidFill>
                <a:latin typeface="Roca Two Bold"/>
              </a:rPr>
              <a:t>Requirement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8545" y="1143000"/>
            <a:ext cx="1747090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9"/>
              </a:lnSpc>
            </a:pPr>
            <a:r>
              <a:rPr lang="en-US" sz="9999" spc="299">
                <a:solidFill>
                  <a:srgbClr val="DC882D"/>
                </a:solidFill>
                <a:latin typeface="Roca Two Ultra-Bold"/>
              </a:rPr>
              <a:t>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47161" y="9490345"/>
            <a:ext cx="77295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0257" y="4316001"/>
            <a:ext cx="7134921" cy="151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รับค่า Input :</a:t>
            </a:r>
          </a:p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        กด switch เพื่อรับค่า Input จาก laser distance measurement sensor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96400" y="4353530"/>
            <a:ext cx="8460128" cy="1884740"/>
            <a:chOff x="0" y="0"/>
            <a:chExt cx="2224608" cy="4955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44000" y="4201130"/>
            <a:ext cx="8460128" cy="1884740"/>
            <a:chOff x="0" y="0"/>
            <a:chExt cx="2224608" cy="4955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8CA8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942786" y="4372019"/>
            <a:ext cx="7134921" cy="151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เปลี่ยนหน่วย:</a:t>
            </a:r>
          </a:p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ถ้าต้องการจะเปลี่ยนหน่วยให้กดปุ่ม B1 เพื่อทำการเปลี่ยนหน่วยจาก มิลลิเมตรเป็นเซนติเมตร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59108" y="7373560"/>
            <a:ext cx="8460128" cy="1884740"/>
            <a:chOff x="0" y="0"/>
            <a:chExt cx="2224608" cy="4955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6708" y="7221160"/>
            <a:ext cx="8460128" cy="1884740"/>
            <a:chOff x="0" y="0"/>
            <a:chExt cx="2224608" cy="49559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8CA8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05494" y="7336031"/>
            <a:ext cx="7134921" cy="99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ใช้ Speaker ส่งเสียงเเจ้งเตือน :</a:t>
            </a:r>
          </a:p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         ถ้า Sensor วัดได้ระยะที่กำหนดจะมีการส่งเสียงเเจ้งเตือน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871636" y="7297360"/>
            <a:ext cx="8460128" cy="1884740"/>
            <a:chOff x="0" y="0"/>
            <a:chExt cx="2224608" cy="49559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719236" y="7144960"/>
            <a:ext cx="8460128" cy="1884740"/>
            <a:chOff x="0" y="0"/>
            <a:chExt cx="2224608" cy="49559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8CA8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518022" y="7259831"/>
            <a:ext cx="7134921" cy="151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เสดงผลผ่าน 7 segment display:</a:t>
            </a:r>
          </a:p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 เเสดงระยะทางที่วัดได้บน 7 segment display</a:t>
            </a:r>
          </a:p>
          <a:p>
            <a:pPr>
              <a:lnSpc>
                <a:spcPts val="41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D82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71532" y="-841562"/>
            <a:ext cx="24431065" cy="3946563"/>
            <a:chOff x="0" y="0"/>
            <a:chExt cx="6434519" cy="1039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4519" cy="1039424"/>
            </a:xfrm>
            <a:custGeom>
              <a:avLst/>
              <a:gdLst/>
              <a:ahLst/>
              <a:cxnLst/>
              <a:rect r="r" b="b" t="t" l="l"/>
              <a:pathLst>
                <a:path h="1039424" w="6434519">
                  <a:moveTo>
                    <a:pt x="0" y="0"/>
                  </a:moveTo>
                  <a:lnTo>
                    <a:pt x="6434519" y="0"/>
                  </a:lnTo>
                  <a:lnTo>
                    <a:pt x="6434519" y="1039424"/>
                  </a:lnTo>
                  <a:lnTo>
                    <a:pt x="0" y="103942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434519" cy="1077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27336" y="3125328"/>
            <a:ext cx="20693146" cy="619173"/>
            <a:chOff x="0" y="0"/>
            <a:chExt cx="5450047" cy="1630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50047" cy="163074"/>
            </a:xfrm>
            <a:custGeom>
              <a:avLst/>
              <a:gdLst/>
              <a:ahLst/>
              <a:cxnLst/>
              <a:rect r="r" b="b" t="t" l="l"/>
              <a:pathLst>
                <a:path h="163074" w="5450047">
                  <a:moveTo>
                    <a:pt x="0" y="0"/>
                  </a:moveTo>
                  <a:lnTo>
                    <a:pt x="5450047" y="0"/>
                  </a:lnTo>
                  <a:lnTo>
                    <a:pt x="5450047" y="163074"/>
                  </a:lnTo>
                  <a:lnTo>
                    <a:pt x="0" y="163074"/>
                  </a:ln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50047" cy="201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02518" y="4353530"/>
            <a:ext cx="8460128" cy="1884740"/>
            <a:chOff x="0" y="0"/>
            <a:chExt cx="2224608" cy="495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50118" y="4201130"/>
            <a:ext cx="8460128" cy="1884740"/>
            <a:chOff x="0" y="0"/>
            <a:chExt cx="2224608" cy="4955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8CA8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4202" y="3081222"/>
            <a:ext cx="2473513" cy="58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62"/>
              </a:lnSpc>
            </a:pPr>
            <a:r>
              <a:rPr lang="en-US" sz="2717">
                <a:solidFill>
                  <a:srgbClr val="FFFFFF"/>
                </a:solidFill>
                <a:latin typeface="Roca Two Bold"/>
              </a:rPr>
              <a:t>Requirement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8545" y="1143000"/>
            <a:ext cx="1747090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9"/>
              </a:lnSpc>
            </a:pPr>
            <a:r>
              <a:rPr lang="en-US" sz="9999" spc="299">
                <a:solidFill>
                  <a:srgbClr val="DC882D"/>
                </a:solidFill>
                <a:latin typeface="Roca Two Ultra-Bold"/>
              </a:rPr>
              <a:t>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21384" y="9490345"/>
            <a:ext cx="82450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 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48903" y="4316001"/>
            <a:ext cx="7134921" cy="99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สามารถเริ่มทำการวัดค่าใหม่ได้ :</a:t>
            </a:r>
          </a:p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        จะมีปุ่ม continue สามารถกดเพิ่มเริ่มทำการวัดใหม่ได้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777754" y="7373560"/>
            <a:ext cx="8460128" cy="1884740"/>
            <a:chOff x="0" y="0"/>
            <a:chExt cx="2224608" cy="4955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625354" y="7221160"/>
            <a:ext cx="8460128" cy="1884740"/>
            <a:chOff x="0" y="0"/>
            <a:chExt cx="2224608" cy="4955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24608" cy="495596"/>
            </a:xfrm>
            <a:custGeom>
              <a:avLst/>
              <a:gdLst/>
              <a:ahLst/>
              <a:cxnLst/>
              <a:rect r="r" b="b" t="t" l="l"/>
              <a:pathLst>
                <a:path h="495596" w="2224608">
                  <a:moveTo>
                    <a:pt x="203200" y="0"/>
                  </a:moveTo>
                  <a:lnTo>
                    <a:pt x="2224608" y="0"/>
                  </a:lnTo>
                  <a:lnTo>
                    <a:pt x="2021408" y="495596"/>
                  </a:lnTo>
                  <a:lnTo>
                    <a:pt x="0" y="49559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8CA8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21408" cy="53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440358" y="7518370"/>
            <a:ext cx="7134921" cy="99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สิ้นสุดการทำงาน :</a:t>
            </a:r>
          </a:p>
          <a:p>
            <a:pPr>
              <a:lnSpc>
                <a:spcPts val="4179"/>
              </a:lnSpc>
            </a:pPr>
            <a:r>
              <a:rPr lang="en-US" sz="2199">
                <a:solidFill>
                  <a:srgbClr val="DC882D"/>
                </a:solidFill>
                <a:latin typeface="Roca Two"/>
                <a:cs typeface="Roca Two"/>
              </a:rPr>
              <a:t>         สิ้นสุดการทำงาน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8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2575">
            <a:off x="-2339222" y="-276311"/>
            <a:ext cx="5526470" cy="5526470"/>
          </a:xfrm>
          <a:custGeom>
            <a:avLst/>
            <a:gdLst/>
            <a:ahLst/>
            <a:cxnLst/>
            <a:rect r="r" b="b" t="t" l="l"/>
            <a:pathLst>
              <a:path h="5526470" w="5526470">
                <a:moveTo>
                  <a:pt x="0" y="0"/>
                </a:moveTo>
                <a:lnTo>
                  <a:pt x="5526470" y="0"/>
                </a:lnTo>
                <a:lnTo>
                  <a:pt x="5526470" y="5526471"/>
                </a:lnTo>
                <a:lnTo>
                  <a:pt x="0" y="5526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01374">
            <a:off x="9918279" y="7771199"/>
            <a:ext cx="5643109" cy="5643109"/>
          </a:xfrm>
          <a:custGeom>
            <a:avLst/>
            <a:gdLst/>
            <a:ahLst/>
            <a:cxnLst/>
            <a:rect r="r" b="b" t="t" l="l"/>
            <a:pathLst>
              <a:path h="5643109" w="5643109">
                <a:moveTo>
                  <a:pt x="0" y="0"/>
                </a:moveTo>
                <a:lnTo>
                  <a:pt x="5643110" y="0"/>
                </a:lnTo>
                <a:lnTo>
                  <a:pt x="5643110" y="5643110"/>
                </a:lnTo>
                <a:lnTo>
                  <a:pt x="0" y="564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01374">
            <a:off x="6000975" y="-4421724"/>
            <a:ext cx="6286050" cy="6286050"/>
          </a:xfrm>
          <a:custGeom>
            <a:avLst/>
            <a:gdLst/>
            <a:ahLst/>
            <a:cxnLst/>
            <a:rect r="r" b="b" t="t" l="l"/>
            <a:pathLst>
              <a:path h="6286050" w="6286050">
                <a:moveTo>
                  <a:pt x="0" y="0"/>
                </a:moveTo>
                <a:lnTo>
                  <a:pt x="6286050" y="0"/>
                </a:lnTo>
                <a:lnTo>
                  <a:pt x="6286050" y="6286050"/>
                </a:lnTo>
                <a:lnTo>
                  <a:pt x="0" y="628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81483" y="2486924"/>
            <a:ext cx="5925033" cy="7446907"/>
          </a:xfrm>
          <a:custGeom>
            <a:avLst/>
            <a:gdLst/>
            <a:ahLst/>
            <a:cxnLst/>
            <a:rect r="r" b="b" t="t" l="l"/>
            <a:pathLst>
              <a:path h="7446907" w="5925033">
                <a:moveTo>
                  <a:pt x="0" y="0"/>
                </a:moveTo>
                <a:lnTo>
                  <a:pt x="5925034" y="0"/>
                </a:lnTo>
                <a:lnTo>
                  <a:pt x="5925034" y="7446908"/>
                </a:lnTo>
                <a:lnTo>
                  <a:pt x="0" y="7446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9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820" y="988325"/>
            <a:ext cx="17424572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sz="9999" spc="299">
                <a:solidFill>
                  <a:srgbClr val="FFFFFF"/>
                </a:solidFill>
                <a:latin typeface="Roca Two Ultra-Bold"/>
              </a:rPr>
              <a:t>FLOW CHART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48396" y="9490345"/>
            <a:ext cx="77048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8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2575">
            <a:off x="-2339222" y="-276311"/>
            <a:ext cx="5526470" cy="5526470"/>
          </a:xfrm>
          <a:custGeom>
            <a:avLst/>
            <a:gdLst/>
            <a:ahLst/>
            <a:cxnLst/>
            <a:rect r="r" b="b" t="t" l="l"/>
            <a:pathLst>
              <a:path h="5526470" w="5526470">
                <a:moveTo>
                  <a:pt x="0" y="0"/>
                </a:moveTo>
                <a:lnTo>
                  <a:pt x="5526470" y="0"/>
                </a:lnTo>
                <a:lnTo>
                  <a:pt x="5526470" y="5526471"/>
                </a:lnTo>
                <a:lnTo>
                  <a:pt x="0" y="5526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01374">
            <a:off x="9918279" y="7771199"/>
            <a:ext cx="5643109" cy="5643109"/>
          </a:xfrm>
          <a:custGeom>
            <a:avLst/>
            <a:gdLst/>
            <a:ahLst/>
            <a:cxnLst/>
            <a:rect r="r" b="b" t="t" l="l"/>
            <a:pathLst>
              <a:path h="5643109" w="5643109">
                <a:moveTo>
                  <a:pt x="0" y="0"/>
                </a:moveTo>
                <a:lnTo>
                  <a:pt x="5643110" y="0"/>
                </a:lnTo>
                <a:lnTo>
                  <a:pt x="5643110" y="5643110"/>
                </a:lnTo>
                <a:lnTo>
                  <a:pt x="0" y="564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01374">
            <a:off x="6000975" y="-4421724"/>
            <a:ext cx="6286050" cy="6286050"/>
          </a:xfrm>
          <a:custGeom>
            <a:avLst/>
            <a:gdLst/>
            <a:ahLst/>
            <a:cxnLst/>
            <a:rect r="r" b="b" t="t" l="l"/>
            <a:pathLst>
              <a:path h="6286050" w="6286050">
                <a:moveTo>
                  <a:pt x="0" y="0"/>
                </a:moveTo>
                <a:lnTo>
                  <a:pt x="6286050" y="0"/>
                </a:lnTo>
                <a:lnTo>
                  <a:pt x="6286050" y="6286050"/>
                </a:lnTo>
                <a:lnTo>
                  <a:pt x="0" y="628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88519" y="3126934"/>
            <a:ext cx="13510961" cy="5277890"/>
          </a:xfrm>
          <a:custGeom>
            <a:avLst/>
            <a:gdLst/>
            <a:ahLst/>
            <a:cxnLst/>
            <a:rect r="r" b="b" t="t" l="l"/>
            <a:pathLst>
              <a:path h="5277890" w="13510961">
                <a:moveTo>
                  <a:pt x="0" y="0"/>
                </a:moveTo>
                <a:lnTo>
                  <a:pt x="13510962" y="0"/>
                </a:lnTo>
                <a:lnTo>
                  <a:pt x="13510962" y="5277890"/>
                </a:lnTo>
                <a:lnTo>
                  <a:pt x="0" y="5277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88325"/>
            <a:ext cx="17424572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sz="9999" spc="299">
                <a:solidFill>
                  <a:srgbClr val="FFFFFF"/>
                </a:solidFill>
                <a:latin typeface="Roca Two Ultra-Bold"/>
              </a:rPr>
              <a:t>WORK PLAN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47727" y="9490345"/>
            <a:ext cx="77182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8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2575">
            <a:off x="-2339222" y="-276311"/>
            <a:ext cx="5526470" cy="5526470"/>
          </a:xfrm>
          <a:custGeom>
            <a:avLst/>
            <a:gdLst/>
            <a:ahLst/>
            <a:cxnLst/>
            <a:rect r="r" b="b" t="t" l="l"/>
            <a:pathLst>
              <a:path h="5526470" w="5526470">
                <a:moveTo>
                  <a:pt x="0" y="0"/>
                </a:moveTo>
                <a:lnTo>
                  <a:pt x="5526470" y="0"/>
                </a:lnTo>
                <a:lnTo>
                  <a:pt x="5526470" y="5526471"/>
                </a:lnTo>
                <a:lnTo>
                  <a:pt x="0" y="5526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01374">
            <a:off x="9918279" y="7771199"/>
            <a:ext cx="5643109" cy="5643109"/>
          </a:xfrm>
          <a:custGeom>
            <a:avLst/>
            <a:gdLst/>
            <a:ahLst/>
            <a:cxnLst/>
            <a:rect r="r" b="b" t="t" l="l"/>
            <a:pathLst>
              <a:path h="5643109" w="5643109">
                <a:moveTo>
                  <a:pt x="0" y="0"/>
                </a:moveTo>
                <a:lnTo>
                  <a:pt x="5643110" y="0"/>
                </a:lnTo>
                <a:lnTo>
                  <a:pt x="5643110" y="5643110"/>
                </a:lnTo>
                <a:lnTo>
                  <a:pt x="0" y="564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01374">
            <a:off x="6000975" y="-4421724"/>
            <a:ext cx="6286050" cy="6286050"/>
          </a:xfrm>
          <a:custGeom>
            <a:avLst/>
            <a:gdLst/>
            <a:ahLst/>
            <a:cxnLst/>
            <a:rect r="r" b="b" t="t" l="l"/>
            <a:pathLst>
              <a:path h="6286050" w="6286050">
                <a:moveTo>
                  <a:pt x="0" y="0"/>
                </a:moveTo>
                <a:lnTo>
                  <a:pt x="6286050" y="0"/>
                </a:lnTo>
                <a:lnTo>
                  <a:pt x="6286050" y="6286050"/>
                </a:lnTo>
                <a:lnTo>
                  <a:pt x="0" y="628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2356" y="3132730"/>
            <a:ext cx="17543287" cy="5266298"/>
          </a:xfrm>
          <a:custGeom>
            <a:avLst/>
            <a:gdLst/>
            <a:ahLst/>
            <a:cxnLst/>
            <a:rect r="r" b="b" t="t" l="l"/>
            <a:pathLst>
              <a:path h="5266298" w="17543287">
                <a:moveTo>
                  <a:pt x="0" y="0"/>
                </a:moveTo>
                <a:lnTo>
                  <a:pt x="17543288" y="0"/>
                </a:lnTo>
                <a:lnTo>
                  <a:pt x="17543288" y="5266298"/>
                </a:lnTo>
                <a:lnTo>
                  <a:pt x="0" y="5266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820" y="764226"/>
            <a:ext cx="17424572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sz="9999" spc="299">
                <a:solidFill>
                  <a:srgbClr val="FFFFFF"/>
                </a:solidFill>
                <a:latin typeface="Roca Two Ultra-Bold"/>
              </a:rPr>
              <a:t>GANTT CHART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6359" y="9490345"/>
            <a:ext cx="754559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8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2575">
            <a:off x="-2339222" y="-276311"/>
            <a:ext cx="5526470" cy="5526470"/>
          </a:xfrm>
          <a:custGeom>
            <a:avLst/>
            <a:gdLst/>
            <a:ahLst/>
            <a:cxnLst/>
            <a:rect r="r" b="b" t="t" l="l"/>
            <a:pathLst>
              <a:path h="5526470" w="5526470">
                <a:moveTo>
                  <a:pt x="0" y="0"/>
                </a:moveTo>
                <a:lnTo>
                  <a:pt x="5526470" y="0"/>
                </a:lnTo>
                <a:lnTo>
                  <a:pt x="5526470" y="5526471"/>
                </a:lnTo>
                <a:lnTo>
                  <a:pt x="0" y="5526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01374">
            <a:off x="9918279" y="7771199"/>
            <a:ext cx="5643109" cy="5643109"/>
          </a:xfrm>
          <a:custGeom>
            <a:avLst/>
            <a:gdLst/>
            <a:ahLst/>
            <a:cxnLst/>
            <a:rect r="r" b="b" t="t" l="l"/>
            <a:pathLst>
              <a:path h="5643109" w="5643109">
                <a:moveTo>
                  <a:pt x="0" y="0"/>
                </a:moveTo>
                <a:lnTo>
                  <a:pt x="5643110" y="0"/>
                </a:lnTo>
                <a:lnTo>
                  <a:pt x="5643110" y="5643110"/>
                </a:lnTo>
                <a:lnTo>
                  <a:pt x="0" y="564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01374">
            <a:off x="6000975" y="-4421724"/>
            <a:ext cx="6286050" cy="6286050"/>
          </a:xfrm>
          <a:custGeom>
            <a:avLst/>
            <a:gdLst/>
            <a:ahLst/>
            <a:cxnLst/>
            <a:rect r="r" b="b" t="t" l="l"/>
            <a:pathLst>
              <a:path h="6286050" w="6286050">
                <a:moveTo>
                  <a:pt x="0" y="0"/>
                </a:moveTo>
                <a:lnTo>
                  <a:pt x="6286050" y="0"/>
                </a:lnTo>
                <a:lnTo>
                  <a:pt x="6286050" y="6286050"/>
                </a:lnTo>
                <a:lnTo>
                  <a:pt x="0" y="628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88241" y="3198282"/>
            <a:ext cx="12111517" cy="5135195"/>
          </a:xfrm>
          <a:custGeom>
            <a:avLst/>
            <a:gdLst/>
            <a:ahLst/>
            <a:cxnLst/>
            <a:rect r="r" b="b" t="t" l="l"/>
            <a:pathLst>
              <a:path h="5135195" w="12111517">
                <a:moveTo>
                  <a:pt x="0" y="0"/>
                </a:moveTo>
                <a:lnTo>
                  <a:pt x="12111518" y="0"/>
                </a:lnTo>
                <a:lnTo>
                  <a:pt x="12111518" y="5135194"/>
                </a:lnTo>
                <a:lnTo>
                  <a:pt x="0" y="513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820" y="988325"/>
            <a:ext cx="17424572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sz="9999" spc="299">
                <a:solidFill>
                  <a:srgbClr val="FFFFFF"/>
                </a:solidFill>
                <a:latin typeface="Roca Two Ultra-Bold"/>
              </a:rPr>
              <a:t>CIRCUIT DIAGRAM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48352" y="9490345"/>
            <a:ext cx="77057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Two"/>
              </a:rPr>
              <a:t>page 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DAF8lqiJgSc</dc:identifier>
  <dcterms:modified xsi:type="dcterms:W3CDTF">2011-08-01T06:04:30Z</dcterms:modified>
  <cp:revision>1</cp:revision>
  <dc:title>Digital_tape_Measure</dc:title>
</cp:coreProperties>
</file>